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85" r:id="rId2"/>
    <p:sldId id="306" r:id="rId3"/>
    <p:sldId id="321" r:id="rId4"/>
    <p:sldId id="308" r:id="rId5"/>
    <p:sldId id="322" r:id="rId6"/>
    <p:sldId id="310" r:id="rId7"/>
    <p:sldId id="323" r:id="rId8"/>
    <p:sldId id="312" r:id="rId9"/>
    <p:sldId id="311" r:id="rId10"/>
    <p:sldId id="314" r:id="rId11"/>
    <p:sldId id="324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56" d="100"/>
          <a:sy n="56" d="100"/>
        </p:scale>
        <p:origin x="24" y="108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64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10/12/2025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2411694"/>
              <a:ext cx="5016500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CE1 CE2</a:t>
              </a:r>
            </a:p>
            <a:p>
              <a:pPr algn="ctr"/>
              <a:endParaRPr lang="fr-FR" sz="2800" b="1" dirty="0">
                <a:solidFill>
                  <a:schemeClr val="bg1"/>
                </a:solidFill>
              </a:endParaRPr>
            </a:p>
            <a:p>
              <a:pPr algn="ctr"/>
              <a:r>
                <a:rPr lang="fr-FR" sz="3200" b="1" dirty="0">
                  <a:solidFill>
                    <a:schemeClr val="bg1"/>
                  </a:solidFill>
                </a:rPr>
                <a:t>Je sais lire l’heure.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32949749-6BCF-73C6-05AE-94D81DF9C69D}"/>
              </a:ext>
            </a:extLst>
          </p:cNvPr>
          <p:cNvCxnSpPr>
            <a:cxnSpLocks/>
          </p:cNvCxnSpPr>
          <p:nvPr/>
        </p:nvCxnSpPr>
        <p:spPr>
          <a:xfrm>
            <a:off x="4660291" y="940037"/>
            <a:ext cx="0" cy="569207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53135674-2C70-3670-1BC9-922D2472C687}"/>
              </a:ext>
            </a:extLst>
          </p:cNvPr>
          <p:cNvSpPr/>
          <p:nvPr/>
        </p:nvSpPr>
        <p:spPr>
          <a:xfrm>
            <a:off x="176583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E1C2EBE-128B-4A7E-D081-04D9D00CCAB0}"/>
              </a:ext>
            </a:extLst>
          </p:cNvPr>
          <p:cNvSpPr/>
          <p:nvPr/>
        </p:nvSpPr>
        <p:spPr>
          <a:xfrm>
            <a:off x="8040561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4BB34EEE-1AC7-C984-8711-DA864B1449B9}"/>
              </a:ext>
            </a:extLst>
          </p:cNvPr>
          <p:cNvSpPr txBox="1">
            <a:spLocks/>
          </p:cNvSpPr>
          <p:nvPr/>
        </p:nvSpPr>
        <p:spPr>
          <a:xfrm>
            <a:off x="902365" y="3786076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b="1" dirty="0"/>
              <a:t>Matin : </a:t>
            </a:r>
          </a:p>
          <a:p>
            <a:r>
              <a:rPr lang="fr-FR" sz="3200" dirty="0"/>
              <a:t>Il est . . . h.</a:t>
            </a:r>
          </a:p>
          <a:p>
            <a:endParaRPr lang="fr-FR" sz="3200" dirty="0"/>
          </a:p>
          <a:p>
            <a:r>
              <a:rPr lang="fr-FR" sz="3200" b="1" dirty="0"/>
              <a:t>Après-midi :</a:t>
            </a:r>
          </a:p>
          <a:p>
            <a:r>
              <a:rPr lang="fr-FR" sz="3200" dirty="0"/>
              <a:t>Il est . . . h.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C909D77F-1F65-0AC0-FB27-E5B3DFD8AD4F}"/>
              </a:ext>
            </a:extLst>
          </p:cNvPr>
          <p:cNvSpPr txBox="1">
            <a:spLocks/>
          </p:cNvSpPr>
          <p:nvPr/>
        </p:nvSpPr>
        <p:spPr>
          <a:xfrm>
            <a:off x="5737860" y="3786076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b="1" dirty="0"/>
              <a:t>Matin : </a:t>
            </a:r>
          </a:p>
          <a:p>
            <a:r>
              <a:rPr lang="fr-FR" sz="3200" dirty="0"/>
              <a:t>Il est . . . h.</a:t>
            </a:r>
          </a:p>
          <a:p>
            <a:endParaRPr lang="fr-FR" sz="3200" dirty="0"/>
          </a:p>
          <a:p>
            <a:r>
              <a:rPr lang="fr-FR" sz="3200" b="1" dirty="0"/>
              <a:t>Après-midi :</a:t>
            </a:r>
          </a:p>
          <a:p>
            <a:r>
              <a:rPr lang="fr-FR" sz="3200" dirty="0"/>
              <a:t>Il est . . . h.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E6F5889A-1A49-8552-5CDB-52F964F214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051" y="994433"/>
            <a:ext cx="3087513" cy="3050314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E954CE77-F60A-96B8-46CC-174E842AAB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4638" y="994433"/>
            <a:ext cx="3087514" cy="2989303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23" name="Titre 1">
            <a:extLst>
              <a:ext uri="{FF2B5EF4-FFF2-40B4-BE49-F238E27FC236}">
                <a16:creationId xmlns:a16="http://schemas.microsoft.com/office/drawing/2014/main" id="{FAA6985C-BD48-9F21-14DF-FCF9C7136B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0021" y="274592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</p:spTree>
    <p:extLst>
      <p:ext uri="{BB962C8B-B14F-4D97-AF65-F5344CB8AC3E}">
        <p14:creationId xmlns:p14="http://schemas.microsoft.com/office/powerpoint/2010/main" val="771279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683138-ED22-4251-3494-40A056EF32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B3AEDB06-C60F-FB19-4EEB-BA5B151987BE}"/>
              </a:ext>
            </a:extLst>
          </p:cNvPr>
          <p:cNvCxnSpPr>
            <a:cxnSpLocks/>
          </p:cNvCxnSpPr>
          <p:nvPr/>
        </p:nvCxnSpPr>
        <p:spPr>
          <a:xfrm>
            <a:off x="4660291" y="940037"/>
            <a:ext cx="0" cy="569207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B7DD3203-EA7B-D29D-55EB-149652685929}"/>
              </a:ext>
            </a:extLst>
          </p:cNvPr>
          <p:cNvSpPr/>
          <p:nvPr/>
        </p:nvSpPr>
        <p:spPr>
          <a:xfrm>
            <a:off x="176583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E6F5C1-AC5F-4F03-0A52-22774EAC9F67}"/>
              </a:ext>
            </a:extLst>
          </p:cNvPr>
          <p:cNvSpPr/>
          <p:nvPr/>
        </p:nvSpPr>
        <p:spPr>
          <a:xfrm>
            <a:off x="8040561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EB68E4C0-AE06-D841-6AA1-64996F48B7ED}"/>
              </a:ext>
            </a:extLst>
          </p:cNvPr>
          <p:cNvSpPr txBox="1">
            <a:spLocks/>
          </p:cNvSpPr>
          <p:nvPr/>
        </p:nvSpPr>
        <p:spPr>
          <a:xfrm>
            <a:off x="902365" y="3786076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b="1" dirty="0"/>
              <a:t>Matin : </a:t>
            </a:r>
          </a:p>
          <a:p>
            <a:r>
              <a:rPr lang="fr-FR" sz="3200" dirty="0"/>
              <a:t>Il est . . . h.</a:t>
            </a:r>
          </a:p>
          <a:p>
            <a:endParaRPr lang="fr-FR" sz="3200" dirty="0"/>
          </a:p>
          <a:p>
            <a:r>
              <a:rPr lang="fr-FR" sz="3200" b="1" dirty="0"/>
              <a:t>Après-midi :</a:t>
            </a:r>
          </a:p>
          <a:p>
            <a:r>
              <a:rPr lang="fr-FR" sz="3200" dirty="0"/>
              <a:t>Il est . . . h.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5C4C07A2-4CD9-6A4E-0382-B5CED099FC89}"/>
              </a:ext>
            </a:extLst>
          </p:cNvPr>
          <p:cNvSpPr txBox="1">
            <a:spLocks/>
          </p:cNvSpPr>
          <p:nvPr/>
        </p:nvSpPr>
        <p:spPr>
          <a:xfrm>
            <a:off x="5737860" y="3786076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b="1" dirty="0"/>
              <a:t>Matin : </a:t>
            </a:r>
          </a:p>
          <a:p>
            <a:r>
              <a:rPr lang="fr-FR" sz="3200" dirty="0"/>
              <a:t>Il est . . . h.</a:t>
            </a:r>
          </a:p>
          <a:p>
            <a:endParaRPr lang="fr-FR" sz="3200" dirty="0"/>
          </a:p>
          <a:p>
            <a:r>
              <a:rPr lang="fr-FR" sz="3200" b="1" dirty="0"/>
              <a:t>Après-midi :</a:t>
            </a:r>
          </a:p>
          <a:p>
            <a:r>
              <a:rPr lang="fr-FR" sz="3200" dirty="0"/>
              <a:t>Il est . . . h.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EBCE60EE-ECB9-965C-4CFA-4BF671B95B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051" y="994433"/>
            <a:ext cx="3087513" cy="3050314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5865D686-B1F0-6E62-8E3B-C414CADF2D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4638" y="994433"/>
            <a:ext cx="3087514" cy="2989303"/>
          </a:xfrm>
          <a:prstGeom prst="rect">
            <a:avLst/>
          </a:prstGeom>
        </p:spPr>
      </p:pic>
      <p:sp>
        <p:nvSpPr>
          <p:cNvPr id="17" name="Titre 1">
            <a:extLst>
              <a:ext uri="{FF2B5EF4-FFF2-40B4-BE49-F238E27FC236}">
                <a16:creationId xmlns:a16="http://schemas.microsoft.com/office/drawing/2014/main" id="{0D3632E2-347C-0C8A-2DDE-D069A485A08B}"/>
              </a:ext>
            </a:extLst>
          </p:cNvPr>
          <p:cNvSpPr txBox="1">
            <a:spLocks/>
          </p:cNvSpPr>
          <p:nvPr/>
        </p:nvSpPr>
        <p:spPr>
          <a:xfrm>
            <a:off x="1806458" y="4761987"/>
            <a:ext cx="1568200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8h30.</a:t>
            </a:r>
          </a:p>
        </p:txBody>
      </p:sp>
      <p:sp>
        <p:nvSpPr>
          <p:cNvPr id="18" name="Titre 1">
            <a:extLst>
              <a:ext uri="{FF2B5EF4-FFF2-40B4-BE49-F238E27FC236}">
                <a16:creationId xmlns:a16="http://schemas.microsoft.com/office/drawing/2014/main" id="{69815218-83B4-7107-0BDA-749B4726B301}"/>
              </a:ext>
            </a:extLst>
          </p:cNvPr>
          <p:cNvSpPr txBox="1">
            <a:spLocks/>
          </p:cNvSpPr>
          <p:nvPr/>
        </p:nvSpPr>
        <p:spPr>
          <a:xfrm>
            <a:off x="1875506" y="6083069"/>
            <a:ext cx="1811645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20h30.</a:t>
            </a:r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id="{EC77DFF2-55A5-AAD7-BBFA-FB6A7B5EF58E}"/>
              </a:ext>
            </a:extLst>
          </p:cNvPr>
          <p:cNvSpPr txBox="1">
            <a:spLocks/>
          </p:cNvSpPr>
          <p:nvPr/>
        </p:nvSpPr>
        <p:spPr>
          <a:xfrm>
            <a:off x="6711160" y="4761987"/>
            <a:ext cx="1811645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8h 35.</a:t>
            </a:r>
          </a:p>
        </p:txBody>
      </p:sp>
      <p:sp>
        <p:nvSpPr>
          <p:cNvPr id="20" name="Titre 1">
            <a:extLst>
              <a:ext uri="{FF2B5EF4-FFF2-40B4-BE49-F238E27FC236}">
                <a16:creationId xmlns:a16="http://schemas.microsoft.com/office/drawing/2014/main" id="{87ACF678-7477-DE98-9D8A-4411360BAAD2}"/>
              </a:ext>
            </a:extLst>
          </p:cNvPr>
          <p:cNvSpPr txBox="1">
            <a:spLocks/>
          </p:cNvSpPr>
          <p:nvPr/>
        </p:nvSpPr>
        <p:spPr>
          <a:xfrm>
            <a:off x="6711160" y="6083069"/>
            <a:ext cx="1982515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20h 35.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F9ABB9D-AFFA-4B07-7E98-3828B704103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5/5</a:t>
            </a:r>
            <a:endParaRPr lang="fr-FR" dirty="0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4B2D17C6-9092-2A1C-2626-22A6752C41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5402" y="225884"/>
            <a:ext cx="2510724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61423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1730" y="289725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4B51B93A-045D-D22B-D9F8-5A3F51FDE4D4}"/>
              </a:ext>
            </a:extLst>
          </p:cNvPr>
          <p:cNvCxnSpPr>
            <a:cxnSpLocks/>
          </p:cNvCxnSpPr>
          <p:nvPr/>
        </p:nvCxnSpPr>
        <p:spPr>
          <a:xfrm>
            <a:off x="4572000" y="940037"/>
            <a:ext cx="0" cy="569207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1A71F180-3B48-32AC-D1C4-2DC37DB36292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78519B4-1C21-5EF8-3C08-271FA7DE0EE6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1FF89C2-3EEE-5A60-8177-3B59FB43F6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848" y="1130404"/>
            <a:ext cx="3246985" cy="3176676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79140E43-64D3-0274-25D3-9740186B8494}"/>
              </a:ext>
            </a:extLst>
          </p:cNvPr>
          <p:cNvSpPr txBox="1">
            <a:spLocks/>
          </p:cNvSpPr>
          <p:nvPr/>
        </p:nvSpPr>
        <p:spPr>
          <a:xfrm>
            <a:off x="902365" y="3786076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b="1" dirty="0"/>
              <a:t>Matin : </a:t>
            </a:r>
          </a:p>
          <a:p>
            <a:r>
              <a:rPr lang="fr-FR" sz="3200" dirty="0"/>
              <a:t>Il est . . . h.</a:t>
            </a:r>
          </a:p>
          <a:p>
            <a:endParaRPr lang="fr-FR" sz="3200" dirty="0"/>
          </a:p>
          <a:p>
            <a:r>
              <a:rPr lang="fr-FR" sz="3200" b="1" dirty="0"/>
              <a:t>Après-midi :</a:t>
            </a:r>
          </a:p>
          <a:p>
            <a:r>
              <a:rPr lang="fr-FR" sz="3200" dirty="0"/>
              <a:t>Il est . . . h.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7DABA8B3-4558-0E92-4E5D-B7AC91D548BC}"/>
              </a:ext>
            </a:extLst>
          </p:cNvPr>
          <p:cNvSpPr txBox="1">
            <a:spLocks/>
          </p:cNvSpPr>
          <p:nvPr/>
        </p:nvSpPr>
        <p:spPr>
          <a:xfrm>
            <a:off x="5737860" y="3786076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b="1" dirty="0"/>
              <a:t>Matin : </a:t>
            </a:r>
          </a:p>
          <a:p>
            <a:r>
              <a:rPr lang="fr-FR" sz="3200" dirty="0"/>
              <a:t>Il est . . . h.</a:t>
            </a:r>
          </a:p>
          <a:p>
            <a:endParaRPr lang="fr-FR" sz="3200" dirty="0"/>
          </a:p>
          <a:p>
            <a:r>
              <a:rPr lang="fr-FR" sz="3200" b="1" dirty="0"/>
              <a:t>Après-midi :</a:t>
            </a:r>
          </a:p>
          <a:p>
            <a:r>
              <a:rPr lang="fr-FR" sz="3200" dirty="0"/>
              <a:t>Il est . . . h.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1845B041-CBFA-33C8-319F-54CFAB4CBF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5080" y="986037"/>
            <a:ext cx="3293456" cy="3110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135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FB5452-7EAE-9F8D-DAB5-4AD500F919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B6321DE-6DF4-FE60-16D2-228EDDE152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C19866E3-86F8-6AE3-922F-0204091829D1}"/>
              </a:ext>
            </a:extLst>
          </p:cNvPr>
          <p:cNvCxnSpPr>
            <a:cxnSpLocks/>
          </p:cNvCxnSpPr>
          <p:nvPr/>
        </p:nvCxnSpPr>
        <p:spPr>
          <a:xfrm>
            <a:off x="4572000" y="940037"/>
            <a:ext cx="0" cy="569207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B3BE5F0D-AB11-D192-3486-895FDD9C71FB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7F15B67-CA19-3725-1ED6-53064E831528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044AE47-06B2-5065-7B03-7663AE060D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848" y="1130404"/>
            <a:ext cx="3246985" cy="3176676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F5FEECCC-6275-AB7B-5BEB-28C6B839F089}"/>
              </a:ext>
            </a:extLst>
          </p:cNvPr>
          <p:cNvSpPr txBox="1">
            <a:spLocks/>
          </p:cNvSpPr>
          <p:nvPr/>
        </p:nvSpPr>
        <p:spPr>
          <a:xfrm>
            <a:off x="902365" y="3786076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b="1" dirty="0"/>
              <a:t>Matin : </a:t>
            </a:r>
          </a:p>
          <a:p>
            <a:r>
              <a:rPr lang="fr-FR" sz="3200" dirty="0"/>
              <a:t>Il est . . .  h.</a:t>
            </a:r>
          </a:p>
          <a:p>
            <a:endParaRPr lang="fr-FR" sz="3200" dirty="0"/>
          </a:p>
          <a:p>
            <a:r>
              <a:rPr lang="fr-FR" sz="3200" b="1" dirty="0"/>
              <a:t>Après-midi :</a:t>
            </a:r>
          </a:p>
          <a:p>
            <a:r>
              <a:rPr lang="fr-FR" sz="3200" dirty="0"/>
              <a:t>Il est . . .    h.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333905B9-3159-3D08-EE68-130DFA5452F0}"/>
              </a:ext>
            </a:extLst>
          </p:cNvPr>
          <p:cNvSpPr txBox="1">
            <a:spLocks/>
          </p:cNvSpPr>
          <p:nvPr/>
        </p:nvSpPr>
        <p:spPr>
          <a:xfrm>
            <a:off x="5737860" y="3786076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b="1" dirty="0"/>
              <a:t>Matin : </a:t>
            </a:r>
          </a:p>
          <a:p>
            <a:r>
              <a:rPr lang="fr-FR" sz="3200" dirty="0"/>
              <a:t>Il est . . . h.</a:t>
            </a:r>
          </a:p>
          <a:p>
            <a:endParaRPr lang="fr-FR" sz="3200" dirty="0"/>
          </a:p>
          <a:p>
            <a:r>
              <a:rPr lang="fr-FR" sz="3200" b="1" dirty="0"/>
              <a:t>Après-midi :</a:t>
            </a:r>
          </a:p>
          <a:p>
            <a:r>
              <a:rPr lang="fr-FR" sz="3200" dirty="0"/>
              <a:t>Il est . . . h.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BE59BB9-8379-C6FA-7689-E01CD72E7C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5080" y="986037"/>
            <a:ext cx="3293456" cy="3110135"/>
          </a:xfrm>
          <a:prstGeom prst="rect">
            <a:avLst/>
          </a:prstGeom>
        </p:spPr>
      </p:pic>
      <p:sp>
        <p:nvSpPr>
          <p:cNvPr id="4" name="Titre 1">
            <a:extLst>
              <a:ext uri="{FF2B5EF4-FFF2-40B4-BE49-F238E27FC236}">
                <a16:creationId xmlns:a16="http://schemas.microsoft.com/office/drawing/2014/main" id="{F043F469-7D50-51AF-22BF-EF0E7334C293}"/>
              </a:ext>
            </a:extLst>
          </p:cNvPr>
          <p:cNvSpPr txBox="1">
            <a:spLocks/>
          </p:cNvSpPr>
          <p:nvPr/>
        </p:nvSpPr>
        <p:spPr>
          <a:xfrm>
            <a:off x="1875432" y="4769850"/>
            <a:ext cx="598382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000" b="1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E2CDBADB-0BDF-4EBC-35A9-B65A3532B240}"/>
              </a:ext>
            </a:extLst>
          </p:cNvPr>
          <p:cNvSpPr txBox="1">
            <a:spLocks/>
          </p:cNvSpPr>
          <p:nvPr/>
        </p:nvSpPr>
        <p:spPr>
          <a:xfrm>
            <a:off x="1875432" y="6070232"/>
            <a:ext cx="750783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000" b="1" dirty="0">
                <a:solidFill>
                  <a:srgbClr val="C00000"/>
                </a:solidFill>
              </a:rPr>
              <a:t>13</a:t>
            </a: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0FAFC50D-4E1E-88CE-42E0-8B8853868379}"/>
              </a:ext>
            </a:extLst>
          </p:cNvPr>
          <p:cNvSpPr txBox="1">
            <a:spLocks/>
          </p:cNvSpPr>
          <p:nvPr/>
        </p:nvSpPr>
        <p:spPr>
          <a:xfrm>
            <a:off x="6634929" y="4744560"/>
            <a:ext cx="1793607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000" b="1" dirty="0">
                <a:solidFill>
                  <a:srgbClr val="C00000"/>
                </a:solidFill>
              </a:rPr>
              <a:t>1h 15.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FFACB553-E62E-7348-F708-D9D81433ADFD}"/>
              </a:ext>
            </a:extLst>
          </p:cNvPr>
          <p:cNvSpPr txBox="1">
            <a:spLocks/>
          </p:cNvSpPr>
          <p:nvPr/>
        </p:nvSpPr>
        <p:spPr>
          <a:xfrm>
            <a:off x="6639887" y="6130982"/>
            <a:ext cx="1945285" cy="48234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000" b="1" dirty="0">
                <a:solidFill>
                  <a:srgbClr val="C00000"/>
                </a:solidFill>
              </a:rPr>
              <a:t>13h 15.</a:t>
            </a:r>
          </a:p>
        </p:txBody>
      </p:sp>
      <p:sp>
        <p:nvSpPr>
          <p:cNvPr id="17" name="Titre 1">
            <a:extLst>
              <a:ext uri="{FF2B5EF4-FFF2-40B4-BE49-F238E27FC236}">
                <a16:creationId xmlns:a16="http://schemas.microsoft.com/office/drawing/2014/main" id="{F29E802B-6497-A27A-C797-F4EBAA8BA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1757" y="225884"/>
            <a:ext cx="2510724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99837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299" y="257701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9A52ABA7-F179-9D6A-831C-11178030FEA4}"/>
              </a:ext>
            </a:extLst>
          </p:cNvPr>
          <p:cNvCxnSpPr>
            <a:cxnSpLocks/>
          </p:cNvCxnSpPr>
          <p:nvPr/>
        </p:nvCxnSpPr>
        <p:spPr>
          <a:xfrm>
            <a:off x="4572000" y="940037"/>
            <a:ext cx="0" cy="569207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17ACF2F1-55B9-3C55-393E-5B3E673DB521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1CAAA32-B94D-6E7E-DAE6-50453ABAC3FA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80B0301-308F-DB3D-744F-9D92C1EC72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727" y="1094396"/>
            <a:ext cx="3243923" cy="309304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92AE697A-EC50-D9DE-FB6C-7EE8AB89D4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2358" y="1094395"/>
            <a:ext cx="3231631" cy="3093043"/>
          </a:xfrm>
          <a:prstGeom prst="rect">
            <a:avLst/>
          </a:prstGeom>
        </p:spPr>
      </p:pic>
      <p:sp>
        <p:nvSpPr>
          <p:cNvPr id="13" name="Titre 1">
            <a:extLst>
              <a:ext uri="{FF2B5EF4-FFF2-40B4-BE49-F238E27FC236}">
                <a16:creationId xmlns:a16="http://schemas.microsoft.com/office/drawing/2014/main" id="{35C828CC-D94E-A352-C190-BDD10DAEDC99}"/>
              </a:ext>
            </a:extLst>
          </p:cNvPr>
          <p:cNvSpPr txBox="1">
            <a:spLocks/>
          </p:cNvSpPr>
          <p:nvPr/>
        </p:nvSpPr>
        <p:spPr>
          <a:xfrm>
            <a:off x="902365" y="3786076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b="1" dirty="0"/>
              <a:t>Matin : </a:t>
            </a:r>
          </a:p>
          <a:p>
            <a:r>
              <a:rPr lang="fr-FR" sz="3200" dirty="0"/>
              <a:t>Il est . . . h.</a:t>
            </a:r>
          </a:p>
          <a:p>
            <a:endParaRPr lang="fr-FR" sz="3200" dirty="0"/>
          </a:p>
          <a:p>
            <a:r>
              <a:rPr lang="fr-FR" sz="3200" b="1" dirty="0"/>
              <a:t>Après-midi :</a:t>
            </a:r>
          </a:p>
          <a:p>
            <a:r>
              <a:rPr lang="fr-FR" sz="3200" dirty="0"/>
              <a:t>Il est . . . h.</a:t>
            </a:r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713DE01D-9432-C64D-4ED5-0CE7AEDC49C2}"/>
              </a:ext>
            </a:extLst>
          </p:cNvPr>
          <p:cNvSpPr txBox="1">
            <a:spLocks/>
          </p:cNvSpPr>
          <p:nvPr/>
        </p:nvSpPr>
        <p:spPr>
          <a:xfrm>
            <a:off x="5737860" y="3786076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b="1" dirty="0"/>
              <a:t>Matin : </a:t>
            </a:r>
          </a:p>
          <a:p>
            <a:r>
              <a:rPr lang="fr-FR" sz="3200" dirty="0"/>
              <a:t>Il est . . . h.</a:t>
            </a:r>
          </a:p>
          <a:p>
            <a:endParaRPr lang="fr-FR" sz="3200" dirty="0"/>
          </a:p>
          <a:p>
            <a:r>
              <a:rPr lang="fr-FR" sz="3200" b="1" dirty="0"/>
              <a:t>Après-midi :</a:t>
            </a:r>
          </a:p>
          <a:p>
            <a:r>
              <a:rPr lang="fr-FR" sz="3200" dirty="0"/>
              <a:t>Il est . . . h.</a:t>
            </a:r>
          </a:p>
        </p:txBody>
      </p:sp>
    </p:spTree>
    <p:extLst>
      <p:ext uri="{BB962C8B-B14F-4D97-AF65-F5344CB8AC3E}">
        <p14:creationId xmlns:p14="http://schemas.microsoft.com/office/powerpoint/2010/main" val="4102231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855E78-FB47-93BE-1FD1-494F8A4D69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29BAC6A-4C4C-F8F9-1793-2802D3B94A2E}"/>
              </a:ext>
            </a:extLst>
          </p:cNvPr>
          <p:cNvCxnSpPr>
            <a:cxnSpLocks/>
          </p:cNvCxnSpPr>
          <p:nvPr/>
        </p:nvCxnSpPr>
        <p:spPr>
          <a:xfrm>
            <a:off x="4572000" y="940037"/>
            <a:ext cx="0" cy="569207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FC36CD1C-FC13-BD5C-BBEC-A2C4102F2A2C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79183BF-04B0-F50F-2234-F18F26E1B6DC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2D76DB8-BD6E-EBCE-E06D-7460DB330E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727" y="1094396"/>
            <a:ext cx="3243923" cy="309304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5749392-F9D5-0209-A28C-59B08A75DC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2358" y="1094395"/>
            <a:ext cx="3231631" cy="3093043"/>
          </a:xfrm>
          <a:prstGeom prst="rect">
            <a:avLst/>
          </a:prstGeom>
        </p:spPr>
      </p:pic>
      <p:sp>
        <p:nvSpPr>
          <p:cNvPr id="13" name="Titre 1">
            <a:extLst>
              <a:ext uri="{FF2B5EF4-FFF2-40B4-BE49-F238E27FC236}">
                <a16:creationId xmlns:a16="http://schemas.microsoft.com/office/drawing/2014/main" id="{8A109D75-B8D3-86E7-02ED-8B2524D540DF}"/>
              </a:ext>
            </a:extLst>
          </p:cNvPr>
          <p:cNvSpPr txBox="1">
            <a:spLocks/>
          </p:cNvSpPr>
          <p:nvPr/>
        </p:nvSpPr>
        <p:spPr>
          <a:xfrm>
            <a:off x="902365" y="3786076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b="1" dirty="0"/>
              <a:t>Matin : </a:t>
            </a:r>
          </a:p>
          <a:p>
            <a:r>
              <a:rPr lang="fr-FR" sz="3200" dirty="0"/>
              <a:t>Il est . . .  h.</a:t>
            </a:r>
          </a:p>
          <a:p>
            <a:endParaRPr lang="fr-FR" sz="3200" dirty="0"/>
          </a:p>
          <a:p>
            <a:r>
              <a:rPr lang="fr-FR" sz="3200" b="1" dirty="0"/>
              <a:t>Après-midi :</a:t>
            </a:r>
          </a:p>
          <a:p>
            <a:r>
              <a:rPr lang="fr-FR" sz="3200" dirty="0"/>
              <a:t>Il est . . .    h.</a:t>
            </a:r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1AC272CD-5D31-8BC3-6DA8-810F7E188BE1}"/>
              </a:ext>
            </a:extLst>
          </p:cNvPr>
          <p:cNvSpPr txBox="1">
            <a:spLocks/>
          </p:cNvSpPr>
          <p:nvPr/>
        </p:nvSpPr>
        <p:spPr>
          <a:xfrm>
            <a:off x="5737860" y="3786076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b="1" dirty="0"/>
              <a:t>Matin : </a:t>
            </a:r>
          </a:p>
          <a:p>
            <a:r>
              <a:rPr lang="fr-FR" sz="3200" dirty="0"/>
              <a:t>Il est . . . h.</a:t>
            </a:r>
          </a:p>
          <a:p>
            <a:endParaRPr lang="fr-FR" sz="3200" dirty="0"/>
          </a:p>
          <a:p>
            <a:r>
              <a:rPr lang="fr-FR" sz="3200" b="1" dirty="0"/>
              <a:t>Après-midi :</a:t>
            </a:r>
          </a:p>
          <a:p>
            <a:r>
              <a:rPr lang="fr-FR" sz="3200" dirty="0"/>
              <a:t>Il est . . . h.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2532A85-F8AE-9C4B-5A41-6F26F3ACD848}"/>
              </a:ext>
            </a:extLst>
          </p:cNvPr>
          <p:cNvSpPr txBox="1">
            <a:spLocks/>
          </p:cNvSpPr>
          <p:nvPr/>
        </p:nvSpPr>
        <p:spPr>
          <a:xfrm>
            <a:off x="1884214" y="4790194"/>
            <a:ext cx="598382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6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5C97C299-D734-9485-86AB-5778F3EA40B9}"/>
              </a:ext>
            </a:extLst>
          </p:cNvPr>
          <p:cNvSpPr txBox="1">
            <a:spLocks/>
          </p:cNvSpPr>
          <p:nvPr/>
        </p:nvSpPr>
        <p:spPr>
          <a:xfrm>
            <a:off x="1884214" y="6188229"/>
            <a:ext cx="750783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18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E4971062-2C59-F3B5-8E34-216F4DFF7167}"/>
              </a:ext>
            </a:extLst>
          </p:cNvPr>
          <p:cNvSpPr txBox="1">
            <a:spLocks/>
          </p:cNvSpPr>
          <p:nvPr/>
        </p:nvSpPr>
        <p:spPr>
          <a:xfrm>
            <a:off x="6621883" y="4790194"/>
            <a:ext cx="1750269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000" b="1" dirty="0">
                <a:solidFill>
                  <a:srgbClr val="C00000"/>
                </a:solidFill>
              </a:rPr>
              <a:t>5h 55.</a:t>
            </a: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D08FD657-A23A-2359-21C4-F37A07F8B4B6}"/>
              </a:ext>
            </a:extLst>
          </p:cNvPr>
          <p:cNvSpPr txBox="1">
            <a:spLocks/>
          </p:cNvSpPr>
          <p:nvPr/>
        </p:nvSpPr>
        <p:spPr>
          <a:xfrm>
            <a:off x="6700032" y="6108381"/>
            <a:ext cx="2151527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000" b="1" dirty="0">
                <a:solidFill>
                  <a:srgbClr val="C00000"/>
                </a:solidFill>
              </a:rPr>
              <a:t>17h 55.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6E0EBDF-1042-7931-8B60-64AD28BF1E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17" name="Titre 1">
            <a:extLst>
              <a:ext uri="{FF2B5EF4-FFF2-40B4-BE49-F238E27FC236}">
                <a16:creationId xmlns:a16="http://schemas.microsoft.com/office/drawing/2014/main" id="{71D06D47-16B8-D1DA-4711-D6368EAE3F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3032" y="266196"/>
            <a:ext cx="2510724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26524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9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1730" y="274592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05B60984-3790-82A5-FAC5-194C65730792}"/>
              </a:ext>
            </a:extLst>
          </p:cNvPr>
          <p:cNvCxnSpPr>
            <a:cxnSpLocks/>
          </p:cNvCxnSpPr>
          <p:nvPr/>
        </p:nvCxnSpPr>
        <p:spPr>
          <a:xfrm>
            <a:off x="4660291" y="940037"/>
            <a:ext cx="0" cy="569207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2EC507D4-AC12-9C38-29F0-2E055F8B6A3E}"/>
              </a:ext>
            </a:extLst>
          </p:cNvPr>
          <p:cNvSpPr/>
          <p:nvPr/>
        </p:nvSpPr>
        <p:spPr>
          <a:xfrm>
            <a:off x="176583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5204B23-1D3B-D9E5-7173-73893F7B6F71}"/>
              </a:ext>
            </a:extLst>
          </p:cNvPr>
          <p:cNvSpPr/>
          <p:nvPr/>
        </p:nvSpPr>
        <p:spPr>
          <a:xfrm>
            <a:off x="8040561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E5F64BA8-B01B-873D-87A4-955758273BB6}"/>
              </a:ext>
            </a:extLst>
          </p:cNvPr>
          <p:cNvSpPr txBox="1">
            <a:spLocks/>
          </p:cNvSpPr>
          <p:nvPr/>
        </p:nvSpPr>
        <p:spPr>
          <a:xfrm>
            <a:off x="902365" y="3786076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b="1" dirty="0"/>
              <a:t>Matin : </a:t>
            </a:r>
          </a:p>
          <a:p>
            <a:r>
              <a:rPr lang="fr-FR" sz="3200" dirty="0"/>
              <a:t>Il est . . . h.</a:t>
            </a:r>
          </a:p>
          <a:p>
            <a:endParaRPr lang="fr-FR" sz="3200" dirty="0"/>
          </a:p>
          <a:p>
            <a:r>
              <a:rPr lang="fr-FR" sz="3200" b="1" dirty="0"/>
              <a:t>Après-midi :</a:t>
            </a:r>
          </a:p>
          <a:p>
            <a:r>
              <a:rPr lang="fr-FR" sz="3200" dirty="0"/>
              <a:t>Il est . . . h.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3BFA989F-97D6-24DA-62B5-760224E6EF1C}"/>
              </a:ext>
            </a:extLst>
          </p:cNvPr>
          <p:cNvSpPr txBox="1">
            <a:spLocks/>
          </p:cNvSpPr>
          <p:nvPr/>
        </p:nvSpPr>
        <p:spPr>
          <a:xfrm>
            <a:off x="5737860" y="3786076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b="1" dirty="0"/>
              <a:t>Matin : </a:t>
            </a:r>
          </a:p>
          <a:p>
            <a:r>
              <a:rPr lang="fr-FR" sz="3200" dirty="0"/>
              <a:t>Il est . . . h.</a:t>
            </a:r>
          </a:p>
          <a:p>
            <a:endParaRPr lang="fr-FR" sz="3200" dirty="0"/>
          </a:p>
          <a:p>
            <a:r>
              <a:rPr lang="fr-FR" sz="3200" b="1" dirty="0"/>
              <a:t>Après-midi :</a:t>
            </a:r>
          </a:p>
          <a:p>
            <a:r>
              <a:rPr lang="fr-FR" sz="3200" dirty="0"/>
              <a:t>Il est . . . h.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AE93E39A-003F-1B60-577C-CFE689EBD6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1730" y="1066800"/>
            <a:ext cx="2818126" cy="2835275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0687C085-9AEF-3731-3D5E-B38E322EBE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0007" y="1030712"/>
            <a:ext cx="2949323" cy="2755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664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E847D-4113-A474-FD26-6DB48E9632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6C1A51AD-793C-90F6-3F6B-8D68888296DD}"/>
              </a:ext>
            </a:extLst>
          </p:cNvPr>
          <p:cNvCxnSpPr>
            <a:cxnSpLocks/>
          </p:cNvCxnSpPr>
          <p:nvPr/>
        </p:nvCxnSpPr>
        <p:spPr>
          <a:xfrm>
            <a:off x="4660291" y="940037"/>
            <a:ext cx="0" cy="569207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7D5299B3-610B-960B-2F57-DD1D56EC4A83}"/>
              </a:ext>
            </a:extLst>
          </p:cNvPr>
          <p:cNvSpPr/>
          <p:nvPr/>
        </p:nvSpPr>
        <p:spPr>
          <a:xfrm>
            <a:off x="176583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4C847EC-655E-27C3-54BB-9B09E331044B}"/>
              </a:ext>
            </a:extLst>
          </p:cNvPr>
          <p:cNvSpPr/>
          <p:nvPr/>
        </p:nvSpPr>
        <p:spPr>
          <a:xfrm>
            <a:off x="8040561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4FFD4BBF-B93D-6968-0824-9D3FE3571A68}"/>
              </a:ext>
            </a:extLst>
          </p:cNvPr>
          <p:cNvSpPr txBox="1">
            <a:spLocks/>
          </p:cNvSpPr>
          <p:nvPr/>
        </p:nvSpPr>
        <p:spPr>
          <a:xfrm>
            <a:off x="902365" y="3786076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b="1" dirty="0"/>
              <a:t>Matin : </a:t>
            </a:r>
          </a:p>
          <a:p>
            <a:r>
              <a:rPr lang="fr-FR" sz="3200" dirty="0"/>
              <a:t>Il est . . .    h.</a:t>
            </a:r>
          </a:p>
          <a:p>
            <a:endParaRPr lang="fr-FR" sz="3200" dirty="0"/>
          </a:p>
          <a:p>
            <a:r>
              <a:rPr lang="fr-FR" sz="3200" b="1" dirty="0"/>
              <a:t>Après-midi :</a:t>
            </a:r>
          </a:p>
          <a:p>
            <a:r>
              <a:rPr lang="fr-FR" sz="3200" dirty="0"/>
              <a:t>Il est . . .    h.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DBCFD82B-0AE0-40C8-6A90-22DE4011E77C}"/>
              </a:ext>
            </a:extLst>
          </p:cNvPr>
          <p:cNvSpPr txBox="1">
            <a:spLocks/>
          </p:cNvSpPr>
          <p:nvPr/>
        </p:nvSpPr>
        <p:spPr>
          <a:xfrm>
            <a:off x="5737860" y="3786076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sz="3200" b="1" dirty="0"/>
              <a:t>Matin : </a:t>
            </a:r>
          </a:p>
          <a:p>
            <a:r>
              <a:rPr lang="fr-FR" sz="3200" dirty="0"/>
              <a:t>Il est . . . h.</a:t>
            </a:r>
          </a:p>
          <a:p>
            <a:endParaRPr lang="fr-FR" sz="3200" dirty="0"/>
          </a:p>
          <a:p>
            <a:r>
              <a:rPr lang="fr-FR" sz="3200" b="1" dirty="0"/>
              <a:t>Après-midi :</a:t>
            </a:r>
          </a:p>
          <a:p>
            <a:r>
              <a:rPr lang="fr-FR" sz="3200" dirty="0"/>
              <a:t>Il est . . . h.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612743A0-71C3-50D7-B4F8-4A6EBF86CB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1730" y="1066800"/>
            <a:ext cx="2818126" cy="2835275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272CBB41-92DA-4A91-5497-C1E99A23A3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0007" y="1030712"/>
            <a:ext cx="2949323" cy="2755364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9F55F6C5-E513-6C3F-AE0A-15ECCD211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5402" y="225884"/>
            <a:ext cx="2510724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BB6A6542-A92A-EC8C-A16D-2D48B27AF447}"/>
              </a:ext>
            </a:extLst>
          </p:cNvPr>
          <p:cNvSpPr txBox="1">
            <a:spLocks/>
          </p:cNvSpPr>
          <p:nvPr/>
        </p:nvSpPr>
        <p:spPr>
          <a:xfrm>
            <a:off x="1883755" y="4718853"/>
            <a:ext cx="598382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77B7B6C0-5D43-8E51-A5F3-50247B2316E2}"/>
              </a:ext>
            </a:extLst>
          </p:cNvPr>
          <p:cNvSpPr txBox="1">
            <a:spLocks/>
          </p:cNvSpPr>
          <p:nvPr/>
        </p:nvSpPr>
        <p:spPr>
          <a:xfrm>
            <a:off x="1850010" y="6070232"/>
            <a:ext cx="750783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15</a:t>
            </a:r>
          </a:p>
        </p:txBody>
      </p:sp>
      <p:sp>
        <p:nvSpPr>
          <p:cNvPr id="15" name="Titre 1">
            <a:extLst>
              <a:ext uri="{FF2B5EF4-FFF2-40B4-BE49-F238E27FC236}">
                <a16:creationId xmlns:a16="http://schemas.microsoft.com/office/drawing/2014/main" id="{1C08645B-5894-6EF5-A692-B5FF628154D4}"/>
              </a:ext>
            </a:extLst>
          </p:cNvPr>
          <p:cNvSpPr txBox="1">
            <a:spLocks/>
          </p:cNvSpPr>
          <p:nvPr/>
        </p:nvSpPr>
        <p:spPr>
          <a:xfrm>
            <a:off x="6719790" y="4748900"/>
            <a:ext cx="1715600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3h 25.</a:t>
            </a:r>
          </a:p>
        </p:txBody>
      </p:sp>
      <p:sp>
        <p:nvSpPr>
          <p:cNvPr id="17" name="Titre 1">
            <a:extLst>
              <a:ext uri="{FF2B5EF4-FFF2-40B4-BE49-F238E27FC236}">
                <a16:creationId xmlns:a16="http://schemas.microsoft.com/office/drawing/2014/main" id="{B8FAC581-07E6-1EA0-C922-6BD2F3C9D35E}"/>
              </a:ext>
            </a:extLst>
          </p:cNvPr>
          <p:cNvSpPr txBox="1">
            <a:spLocks/>
          </p:cNvSpPr>
          <p:nvPr/>
        </p:nvSpPr>
        <p:spPr>
          <a:xfrm>
            <a:off x="6675318" y="6125474"/>
            <a:ext cx="1956513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15h 25.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FBE0159-8477-36E1-8837-4FEE986276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</p:spTree>
    <p:extLst>
      <p:ext uri="{BB962C8B-B14F-4D97-AF65-F5344CB8AC3E}">
        <p14:creationId xmlns:p14="http://schemas.microsoft.com/office/powerpoint/2010/main" val="1311409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0021" y="274592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A1C265A-C38D-04D7-62E8-4B07EA84C5B5}"/>
              </a:ext>
            </a:extLst>
          </p:cNvPr>
          <p:cNvSpPr/>
          <p:nvPr/>
        </p:nvSpPr>
        <p:spPr>
          <a:xfrm>
            <a:off x="176583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49B098E-03EA-2A60-001C-4C3840C561AB}"/>
              </a:ext>
            </a:extLst>
          </p:cNvPr>
          <p:cNvSpPr/>
          <p:nvPr/>
        </p:nvSpPr>
        <p:spPr>
          <a:xfrm>
            <a:off x="8040561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B2D95CF-D7B0-20FC-17C7-41BE26E0BD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3" y="1302046"/>
            <a:ext cx="4380846" cy="4389453"/>
          </a:xfrm>
          <a:prstGeom prst="rect">
            <a:avLst/>
          </a:prstGeom>
        </p:spPr>
      </p:pic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6488F976-CB7C-8CB0-54F9-64BAF0DF77B0}"/>
              </a:ext>
            </a:extLst>
          </p:cNvPr>
          <p:cNvCxnSpPr>
            <a:cxnSpLocks/>
          </p:cNvCxnSpPr>
          <p:nvPr/>
        </p:nvCxnSpPr>
        <p:spPr>
          <a:xfrm>
            <a:off x="2851632" y="3429000"/>
            <a:ext cx="0" cy="1847356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87CA9722-7878-5CFA-2C50-1DC9611CE5E7}"/>
              </a:ext>
            </a:extLst>
          </p:cNvPr>
          <p:cNvSpPr txBox="1">
            <a:spLocks/>
          </p:cNvSpPr>
          <p:nvPr/>
        </p:nvSpPr>
        <p:spPr>
          <a:xfrm>
            <a:off x="5534548" y="1884571"/>
            <a:ext cx="3609451" cy="30888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</a:t>
            </a:r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4DFC15FF-6718-3D40-AC8E-94331C8EE12E}"/>
              </a:ext>
            </a:extLst>
          </p:cNvPr>
          <p:cNvCxnSpPr>
            <a:cxnSpLocks/>
          </p:cNvCxnSpPr>
          <p:nvPr/>
        </p:nvCxnSpPr>
        <p:spPr>
          <a:xfrm>
            <a:off x="2851632" y="3429000"/>
            <a:ext cx="774706" cy="874456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75309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>
            <a:extLst>
              <a:ext uri="{FF2B5EF4-FFF2-40B4-BE49-F238E27FC236}">
                <a16:creationId xmlns:a16="http://schemas.microsoft.com/office/drawing/2014/main" id="{CA7DD89F-63E0-CA8B-EE09-E20F30972A90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Matin :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Il est . . . h.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Après-midi 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Il est . . . h.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3729903-14CA-9FD0-E33F-03EF83E77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3" y="1302046"/>
            <a:ext cx="4370330" cy="4378916"/>
          </a:xfrm>
          <a:prstGeom prst="rect">
            <a:avLst/>
          </a:prstGeom>
        </p:spPr>
      </p:pic>
      <p:sp>
        <p:nvSpPr>
          <p:cNvPr id="19" name="Titre 1">
            <a:extLst>
              <a:ext uri="{FF2B5EF4-FFF2-40B4-BE49-F238E27FC236}">
                <a16:creationId xmlns:a16="http://schemas.microsoft.com/office/drawing/2014/main" id="{FDACDB29-C7FF-F65E-E6EF-E03775A156E9}"/>
              </a:ext>
            </a:extLst>
          </p:cNvPr>
          <p:cNvSpPr txBox="1">
            <a:spLocks/>
          </p:cNvSpPr>
          <p:nvPr/>
        </p:nvSpPr>
        <p:spPr>
          <a:xfrm>
            <a:off x="6982033" y="2744774"/>
            <a:ext cx="1718621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4h 30.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F18B9A76-1BE6-A13A-D036-93CF1C2F6A47}"/>
              </a:ext>
            </a:extLst>
          </p:cNvPr>
          <p:cNvSpPr txBox="1">
            <a:spLocks/>
          </p:cNvSpPr>
          <p:nvPr/>
        </p:nvSpPr>
        <p:spPr>
          <a:xfrm>
            <a:off x="6940469" y="4215335"/>
            <a:ext cx="2069188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16h 30.</a:t>
            </a: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8A07439F-ABEE-FFE0-C502-EEA16B53F2C8}"/>
              </a:ext>
            </a:extLst>
          </p:cNvPr>
          <p:cNvCxnSpPr>
            <a:cxnSpLocks/>
          </p:cNvCxnSpPr>
          <p:nvPr/>
        </p:nvCxnSpPr>
        <p:spPr>
          <a:xfrm>
            <a:off x="2843086" y="3350874"/>
            <a:ext cx="874815" cy="967749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89F13568-9448-B45D-9E0B-80E0663995D1}"/>
              </a:ext>
            </a:extLst>
          </p:cNvPr>
          <p:cNvCxnSpPr>
            <a:cxnSpLocks/>
          </p:cNvCxnSpPr>
          <p:nvPr/>
        </p:nvCxnSpPr>
        <p:spPr>
          <a:xfrm>
            <a:off x="2843086" y="3350874"/>
            <a:ext cx="0" cy="2044445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512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0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730</TotalTime>
  <Words>430</Words>
  <Application>Microsoft Office PowerPoint</Application>
  <PresentationFormat>Affichage à l'écran (4:3)</PresentationFormat>
  <Paragraphs>149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Webdings</vt:lpstr>
      <vt:lpstr>Thème Office</vt:lpstr>
      <vt:lpstr>Présentation PowerPoint</vt:lpstr>
      <vt:lpstr>Écris l’heure indiquée par l’horloge.</vt:lpstr>
      <vt:lpstr>Correction</vt:lpstr>
      <vt:lpstr>Écris l’heure indiquée par l’horloge.</vt:lpstr>
      <vt:lpstr>Correction</vt:lpstr>
      <vt:lpstr>Écris l’heure indiquée par l’horloge.</vt:lpstr>
      <vt:lpstr>Correction</vt:lpstr>
      <vt:lpstr>Écris l’heure indiquée par l’horloge.</vt:lpstr>
      <vt:lpstr>Correction</vt:lpstr>
      <vt:lpstr>Écris l’heure indiquée par l’horloge.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67</cp:revision>
  <dcterms:created xsi:type="dcterms:W3CDTF">2023-02-07T14:55:57Z</dcterms:created>
  <dcterms:modified xsi:type="dcterms:W3CDTF">2025-12-10T20:05:43Z</dcterms:modified>
</cp:coreProperties>
</file>